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3318" r:id="rId6"/>
    <p:sldId id="115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3578-014C-4267-8215-01A5B2912C03}" v="1" dt="2023-06-19T06:58:09.372"/>
    <p1510:client id="{C761D6C4-E92D-46BF-BA12-612CBCFFCA9D}" v="1" dt="2023-06-19T07:28:14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MAN RASHED ALSHAMSI" userId="dec239b1-2d6a-4770-b3dd-fd18c7da4f7b" providerId="ADAL" clId="{8FF6A013-57EE-4BB2-B157-27F5AC22212C}"/>
    <pc:docChg chg="delSld">
      <pc:chgData name="EIMAN RASHED ALSHAMSI" userId="dec239b1-2d6a-4770-b3dd-fd18c7da4f7b" providerId="ADAL" clId="{8FF6A013-57EE-4BB2-B157-27F5AC22212C}" dt="2023-06-19T06:59:26.585" v="0" actId="47"/>
      <pc:docMkLst>
        <pc:docMk/>
      </pc:docMkLst>
      <pc:sldChg chg="del">
        <pc:chgData name="EIMAN RASHED ALSHAMSI" userId="dec239b1-2d6a-4770-b3dd-fd18c7da4f7b" providerId="ADAL" clId="{8FF6A013-57EE-4BB2-B157-27F5AC22212C}" dt="2023-06-19T06:59:26.585" v="0" actId="47"/>
        <pc:sldMkLst>
          <pc:docMk/>
          <pc:sldMk cId="3771294597" sldId="11568"/>
        </pc:sldMkLst>
      </pc:sldChg>
      <pc:sldMasterChg chg="delSldLayout">
        <pc:chgData name="EIMAN RASHED ALSHAMSI" userId="dec239b1-2d6a-4770-b3dd-fd18c7da4f7b" providerId="ADAL" clId="{8FF6A013-57EE-4BB2-B157-27F5AC22212C}" dt="2023-06-19T06:59:26.585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8FF6A013-57EE-4BB2-B157-27F5AC22212C}" dt="2023-06-19T06:59:26.585" v="0" actId="47"/>
          <pc:sldLayoutMkLst>
            <pc:docMk/>
            <pc:sldMasterMk cId="2144236914" sldId="2147483660"/>
            <pc:sldLayoutMk cId="3195017995" sldId="2147483667"/>
          </pc:sldLayoutMkLst>
        </pc:sldLayoutChg>
      </pc:sldMasterChg>
    </pc:docChg>
  </pc:docChgLst>
  <pc:docChgLst>
    <pc:chgData name="EIMAN RASHED ALSHAMSI" userId="dec239b1-2d6a-4770-b3dd-fd18c7da4f7b" providerId="ADAL" clId="{74FE3578-014C-4267-8215-01A5B2912C03}"/>
    <pc:docChg chg="delSld modSld sldOrd">
      <pc:chgData name="EIMAN RASHED ALSHAMSI" userId="dec239b1-2d6a-4770-b3dd-fd18c7da4f7b" providerId="ADAL" clId="{74FE3578-014C-4267-8215-01A5B2912C03}" dt="2023-06-19T06:58:11.712" v="3"/>
      <pc:docMkLst>
        <pc:docMk/>
      </pc:docMkLst>
      <pc:sldChg chg="del ord">
        <pc:chgData name="EIMAN RASHED ALSHAMSI" userId="dec239b1-2d6a-4770-b3dd-fd18c7da4f7b" providerId="ADAL" clId="{74FE3578-014C-4267-8215-01A5B2912C03}" dt="2023-06-19T06:58:11.712" v="3"/>
        <pc:sldMkLst>
          <pc:docMk/>
          <pc:sldMk cId="1204334590" sldId="3318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368775520" sldId="1156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61288781" sldId="1156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55510864" sldId="1157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83939230" sldId="1157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842478612" sldId="1157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57741633" sldId="1157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578508334" sldId="1158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513103500" sldId="1158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356869990" sldId="1158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774166859" sldId="11583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67421317" sldId="1158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951573867" sldId="11585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566807881" sldId="1158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42675939" sldId="1158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797007832" sldId="1158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427695527" sldId="1159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251263066" sldId="1159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64563297" sldId="1159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875245347" sldId="11593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86072132" sldId="11594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2500733" sldId="11595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41802911" sldId="11596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375439574" sldId="11597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506803829" sldId="11598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968691814" sldId="11599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210142429" sldId="11600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41750779" sldId="11601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381538212" sldId="1160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80309824" sldId="11603"/>
        </pc:sldMkLst>
      </pc:sldChg>
      <pc:sldMasterChg chg="delSldLayout">
        <pc:chgData name="EIMAN RASHED ALSHAMSI" userId="dec239b1-2d6a-4770-b3dd-fd18c7da4f7b" providerId="ADAL" clId="{74FE3578-014C-4267-8215-01A5B2912C03}" dt="2023-06-19T06:57:31.912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74FE3578-014C-4267-8215-01A5B2912C03}" dt="2023-06-19T06:57:31.912" v="0" actId="47"/>
          <pc:sldLayoutMkLst>
            <pc:docMk/>
            <pc:sldMasterMk cId="2144236914" sldId="2147483660"/>
            <pc:sldLayoutMk cId="3746493586" sldId="2147483666"/>
          </pc:sldLayoutMkLst>
        </pc:sldLayoutChg>
      </pc:sldMasterChg>
    </pc:docChg>
  </pc:docChgLst>
  <pc:docChgLst>
    <pc:chgData name="EIMAN RASHED ALSHAMSI" userId="dec239b1-2d6a-4770-b3dd-fd18c7da4f7b" providerId="ADAL" clId="{1BFD9859-2883-4C38-AD70-04282DEA0114}"/>
    <pc:docChg chg="undo custSel delSld modSld sldOrd">
      <pc:chgData name="EIMAN RASHED ALSHAMSI" userId="dec239b1-2d6a-4770-b3dd-fd18c7da4f7b" providerId="ADAL" clId="{1BFD9859-2883-4C38-AD70-04282DEA0114}" dt="2023-05-25T06:31:52.075" v="1239" actId="1440"/>
      <pc:docMkLst>
        <pc:docMk/>
      </pc:docMkLst>
      <pc:sldChg chg="modSp mod">
        <pc:chgData name="EIMAN RASHED ALSHAMSI" userId="dec239b1-2d6a-4770-b3dd-fd18c7da4f7b" providerId="ADAL" clId="{1BFD9859-2883-4C38-AD70-04282DEA0114}" dt="2023-05-25T06:31:52.075" v="1239" actId="1440"/>
        <pc:sldMkLst>
          <pc:docMk/>
          <pc:sldMk cId="1368775520" sldId="11562"/>
        </pc:sldMkLst>
        <pc:picChg chg="mod">
          <ac:chgData name="EIMAN RASHED ALSHAMSI" userId="dec239b1-2d6a-4770-b3dd-fd18c7da4f7b" providerId="ADAL" clId="{1BFD9859-2883-4C38-AD70-04282DEA0114}" dt="2023-05-25T06:31:52.075" v="1239" actId="1440"/>
          <ac:picMkLst>
            <pc:docMk/>
            <pc:sldMk cId="1368775520" sldId="11562"/>
            <ac:picMk id="5" creationId="{9BF07D42-8C6C-F6D2-E2C4-ED52685E4119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45.454" v="1238" actId="1440"/>
        <pc:sldMkLst>
          <pc:docMk/>
          <pc:sldMk cId="3283939230" sldId="11574"/>
        </pc:sldMkLst>
        <pc:picChg chg="mod">
          <ac:chgData name="EIMAN RASHED ALSHAMSI" userId="dec239b1-2d6a-4770-b3dd-fd18c7da4f7b" providerId="ADAL" clId="{1BFD9859-2883-4C38-AD70-04282DEA0114}" dt="2023-05-25T06:31:45.454" v="1238" actId="1440"/>
          <ac:picMkLst>
            <pc:docMk/>
            <pc:sldMk cId="3283939230" sldId="11574"/>
            <ac:picMk id="11" creationId="{2D84F1A1-8F7E-4788-98F2-36CA385BE1CE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37.910" v="1237" actId="1076"/>
        <pc:sldMkLst>
          <pc:docMk/>
          <pc:sldMk cId="2842478612" sldId="11576"/>
        </pc:sldMkLst>
        <pc:spChg chg="mod">
          <ac:chgData name="EIMAN RASHED ALSHAMSI" userId="dec239b1-2d6a-4770-b3dd-fd18c7da4f7b" providerId="ADAL" clId="{1BFD9859-2883-4C38-AD70-04282DEA0114}" dt="2023-05-25T06:31:35.192" v="1236" actId="20577"/>
          <ac:spMkLst>
            <pc:docMk/>
            <pc:sldMk cId="2842478612" sldId="11576"/>
            <ac:spMk id="2" creationId="{2476CFDF-008A-5B2F-44BD-116D1A4529DD}"/>
          </ac:spMkLst>
        </pc:spChg>
        <pc:spChg chg="mod">
          <ac:chgData name="EIMAN RASHED ALSHAMSI" userId="dec239b1-2d6a-4770-b3dd-fd18c7da4f7b" providerId="ADAL" clId="{1BFD9859-2883-4C38-AD70-04282DEA0114}" dt="2023-05-25T06:31:37.910" v="1237" actId="1076"/>
          <ac:spMkLst>
            <pc:docMk/>
            <pc:sldMk cId="2842478612" sldId="11576"/>
            <ac:spMk id="3" creationId="{93F21C1A-719E-8C55-A0FA-0D7B7E36BBDA}"/>
          </ac:spMkLst>
        </pc:spChg>
        <pc:picChg chg="mod">
          <ac:chgData name="EIMAN RASHED ALSHAMSI" userId="dec239b1-2d6a-4770-b3dd-fd18c7da4f7b" providerId="ADAL" clId="{1BFD9859-2883-4C38-AD70-04282DEA0114}" dt="2023-05-25T06:31:21.886" v="1219" actId="14100"/>
          <ac:picMkLst>
            <pc:docMk/>
            <pc:sldMk cId="2842478612" sldId="11576"/>
            <ac:picMk id="6146" creationId="{BB5718EA-2437-605E-3EF8-2E7A1B321F9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31:04.757" v="1214" actId="1076"/>
        <pc:sldMkLst>
          <pc:docMk/>
          <pc:sldMk cId="657741633" sldId="11577"/>
        </pc:sldMkLst>
        <pc:spChg chg="add del mod">
          <ac:chgData name="EIMAN RASHED ALSHAMSI" userId="dec239b1-2d6a-4770-b3dd-fd18c7da4f7b" providerId="ADAL" clId="{1BFD9859-2883-4C38-AD70-04282DEA0114}" dt="2023-05-25T06:30:50.302" v="1212" actId="478"/>
          <ac:spMkLst>
            <pc:docMk/>
            <pc:sldMk cId="657741633" sldId="11577"/>
            <ac:spMk id="3" creationId="{0A4B6D13-1396-00A5-9E66-DAA3CDDDD0AA}"/>
          </ac:spMkLst>
        </pc:spChg>
        <pc:picChg chg="add mod">
          <ac:chgData name="EIMAN RASHED ALSHAMSI" userId="dec239b1-2d6a-4770-b3dd-fd18c7da4f7b" providerId="ADAL" clId="{1BFD9859-2883-4C38-AD70-04282DEA0114}" dt="2023-05-25T06:31:04.757" v="1214" actId="1076"/>
          <ac:picMkLst>
            <pc:docMk/>
            <pc:sldMk cId="657741633" sldId="11577"/>
            <ac:picMk id="5" creationId="{63C76053-D255-DB3E-AF0B-A5BD6C33A797}"/>
          </ac:picMkLst>
        </pc:picChg>
        <pc:picChg chg="mod">
          <ac:chgData name="EIMAN RASHED ALSHAMSI" userId="dec239b1-2d6a-4770-b3dd-fd18c7da4f7b" providerId="ADAL" clId="{1BFD9859-2883-4C38-AD70-04282DEA0114}" dt="2023-05-25T06:30:06.162" v="1206" actId="1440"/>
          <ac:picMkLst>
            <pc:docMk/>
            <pc:sldMk cId="657741633" sldId="11577"/>
            <ac:picMk id="10" creationId="{DC6C873A-F242-1E28-4FCF-BD6C2BFD207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58.555" v="1205" actId="1440"/>
        <pc:sldMkLst>
          <pc:docMk/>
          <pc:sldMk cId="1513103500" sldId="11581"/>
        </pc:sldMkLst>
        <pc:graphicFrameChg chg="add del mod">
          <ac:chgData name="EIMAN RASHED ALSHAMSI" userId="dec239b1-2d6a-4770-b3dd-fd18c7da4f7b" providerId="ADAL" clId="{1BFD9859-2883-4C38-AD70-04282DEA0114}" dt="2023-05-25T05:10:12.670" v="1"/>
          <ac:graphicFrameMkLst>
            <pc:docMk/>
            <pc:sldMk cId="1513103500" sldId="11581"/>
            <ac:graphicFrameMk id="7" creationId="{8CEDB0DD-D102-F9FF-DCB9-59227DF7926B}"/>
          </ac:graphicFrameMkLst>
        </pc:graphicFrameChg>
        <pc:picChg chg="mod">
          <ac:chgData name="EIMAN RASHED ALSHAMSI" userId="dec239b1-2d6a-4770-b3dd-fd18c7da4f7b" providerId="ADAL" clId="{1BFD9859-2883-4C38-AD70-04282DEA0114}" dt="2023-05-25T06:29:58.555" v="1205" actId="1440"/>
          <ac:picMkLst>
            <pc:docMk/>
            <pc:sldMk cId="1513103500" sldId="11581"/>
            <ac:picMk id="5" creationId="{86B6F5E6-DD89-63ED-CB88-40694D6A3A0D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9:50.174" v="1204" actId="14100"/>
        <pc:sldMkLst>
          <pc:docMk/>
          <pc:sldMk cId="2356869990" sldId="11582"/>
        </pc:sldMkLst>
        <pc:picChg chg="mod">
          <ac:chgData name="EIMAN RASHED ALSHAMSI" userId="dec239b1-2d6a-4770-b3dd-fd18c7da4f7b" providerId="ADAL" clId="{1BFD9859-2883-4C38-AD70-04282DEA0114}" dt="2023-05-25T06:29:50.174" v="1204" actId="14100"/>
          <ac:picMkLst>
            <pc:docMk/>
            <pc:sldMk cId="2356869990" sldId="11582"/>
            <ac:picMk id="7" creationId="{B32E3C6E-8A36-0A28-90CE-BFE2C1C47AE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45.239" v="1202" actId="1440"/>
        <pc:sldMkLst>
          <pc:docMk/>
          <pc:sldMk cId="1774166859" sldId="11583"/>
        </pc:sldMkLst>
        <pc:spChg chg="mod">
          <ac:chgData name="EIMAN RASHED ALSHAMSI" userId="dec239b1-2d6a-4770-b3dd-fd18c7da4f7b" providerId="ADAL" clId="{1BFD9859-2883-4C38-AD70-04282DEA0114}" dt="2023-05-25T05:12:30.858" v="50" actId="1076"/>
          <ac:spMkLst>
            <pc:docMk/>
            <pc:sldMk cId="1774166859" sldId="11583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0:38.522" v="21" actId="1076"/>
          <ac:spMkLst>
            <pc:docMk/>
            <pc:sldMk cId="1774166859" sldId="11583"/>
            <ac:spMk id="6" creationId="{EB116933-638C-6E04-AC26-DD2642475E9B}"/>
          </ac:spMkLst>
        </pc:spChg>
        <pc:graphicFrameChg chg="mod modGraphic">
          <ac:chgData name="EIMAN RASHED ALSHAMSI" userId="dec239b1-2d6a-4770-b3dd-fd18c7da4f7b" providerId="ADAL" clId="{1BFD9859-2883-4C38-AD70-04282DEA0114}" dt="2023-05-25T05:11:14.851" v="28"/>
          <ac:graphicFrameMkLst>
            <pc:docMk/>
            <pc:sldMk cId="1774166859" sldId="11583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11:34.072" v="30" actId="478"/>
          <ac:picMkLst>
            <pc:docMk/>
            <pc:sldMk cId="1774166859" sldId="11583"/>
            <ac:picMk id="7" creationId="{B32E3C6E-8A36-0A28-90CE-BFE2C1C47AE3}"/>
          </ac:picMkLst>
        </pc:picChg>
        <pc:picChg chg="add mod">
          <ac:chgData name="EIMAN RASHED ALSHAMSI" userId="dec239b1-2d6a-4770-b3dd-fd18c7da4f7b" providerId="ADAL" clId="{1BFD9859-2883-4C38-AD70-04282DEA0114}" dt="2023-05-25T06:29:45.239" v="1202" actId="1440"/>
          <ac:picMkLst>
            <pc:docMk/>
            <pc:sldMk cId="1774166859" sldId="11583"/>
            <ac:picMk id="8" creationId="{61706005-C785-1F08-5CF3-3BB55F481D29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6.922" v="1201" actId="13822"/>
        <pc:sldMkLst>
          <pc:docMk/>
          <pc:sldMk cId="467421317" sldId="11584"/>
        </pc:sldMkLst>
        <pc:spChg chg="mod">
          <ac:chgData name="EIMAN RASHED ALSHAMSI" userId="dec239b1-2d6a-4770-b3dd-fd18c7da4f7b" providerId="ADAL" clId="{1BFD9859-2883-4C38-AD70-04282DEA0114}" dt="2023-05-25T05:19:58.956" v="111" actId="1076"/>
          <ac:spMkLst>
            <pc:docMk/>
            <pc:sldMk cId="467421317" sldId="11584"/>
            <ac:spMk id="3" creationId="{E060406D-E826-5A57-F202-04C20ADA5BBC}"/>
          </ac:spMkLst>
        </pc:spChg>
        <pc:spChg chg="mod">
          <ac:chgData name="EIMAN RASHED ALSHAMSI" userId="dec239b1-2d6a-4770-b3dd-fd18c7da4f7b" providerId="ADAL" clId="{1BFD9859-2883-4C38-AD70-04282DEA0114}" dt="2023-05-25T05:19:53.059" v="110" actId="1076"/>
          <ac:spMkLst>
            <pc:docMk/>
            <pc:sldMk cId="467421317" sldId="11584"/>
            <ac:spMk id="4" creationId="{97ABF4C7-9D92-3F69-D1F6-721115B37D89}"/>
          </ac:spMkLst>
        </pc:spChg>
        <pc:spChg chg="mod">
          <ac:chgData name="EIMAN RASHED ALSHAMSI" userId="dec239b1-2d6a-4770-b3dd-fd18c7da4f7b" providerId="ADAL" clId="{1BFD9859-2883-4C38-AD70-04282DEA0114}" dt="2023-05-25T05:20:33.144" v="120" actId="20577"/>
          <ac:spMkLst>
            <pc:docMk/>
            <pc:sldMk cId="467421317" sldId="11584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2:57.191" v="58" actId="20577"/>
          <ac:spMkLst>
            <pc:docMk/>
            <pc:sldMk cId="467421317" sldId="11584"/>
            <ac:spMk id="6" creationId="{EB116933-638C-6E04-AC26-DD2642475E9B}"/>
          </ac:spMkLst>
        </pc:spChg>
        <pc:spChg chg="add mod ord">
          <ac:chgData name="EIMAN RASHED ALSHAMSI" userId="dec239b1-2d6a-4770-b3dd-fd18c7da4f7b" providerId="ADAL" clId="{1BFD9859-2883-4C38-AD70-04282DEA0114}" dt="2023-05-25T06:29:36.922" v="1201" actId="13822"/>
          <ac:spMkLst>
            <pc:docMk/>
            <pc:sldMk cId="467421317" sldId="11584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13:26.131" v="66" actId="1076"/>
          <ac:graphicFrameMkLst>
            <pc:docMk/>
            <pc:sldMk cId="467421317" sldId="11584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5:15:52.924" v="83" actId="478"/>
          <ac:picMkLst>
            <pc:docMk/>
            <pc:sldMk cId="467421317" sldId="11584"/>
            <ac:picMk id="7" creationId="{91F75431-0E91-5675-67D7-F787897F6A73}"/>
          </ac:picMkLst>
        </pc:picChg>
        <pc:picChg chg="del">
          <ac:chgData name="EIMAN RASHED ALSHAMSI" userId="dec239b1-2d6a-4770-b3dd-fd18c7da4f7b" providerId="ADAL" clId="{1BFD9859-2883-4C38-AD70-04282DEA0114}" dt="2023-05-25T05:13:40.387" v="68" actId="478"/>
          <ac:picMkLst>
            <pc:docMk/>
            <pc:sldMk cId="467421317" sldId="11584"/>
            <ac:picMk id="8" creationId="{61706005-C785-1F08-5CF3-3BB55F481D29}"/>
          </ac:picMkLst>
        </pc:picChg>
        <pc:picChg chg="add mod">
          <ac:chgData name="EIMAN RASHED ALSHAMSI" userId="dec239b1-2d6a-4770-b3dd-fd18c7da4f7b" providerId="ADAL" clId="{1BFD9859-2883-4C38-AD70-04282DEA0114}" dt="2023-05-25T05:18:12.716" v="96" actId="1076"/>
          <ac:picMkLst>
            <pc:docMk/>
            <pc:sldMk cId="467421317" sldId="11584"/>
            <ac:picMk id="9" creationId="{A28D58CF-4651-FA6E-EBD0-75C67681ADC9}"/>
          </ac:picMkLst>
        </pc:picChg>
        <pc:picChg chg="add mod modCrop">
          <ac:chgData name="EIMAN RASHED ALSHAMSI" userId="dec239b1-2d6a-4770-b3dd-fd18c7da4f7b" providerId="ADAL" clId="{1BFD9859-2883-4C38-AD70-04282DEA0114}" dt="2023-05-25T05:19:41.204" v="108" actId="1076"/>
          <ac:picMkLst>
            <pc:docMk/>
            <pc:sldMk cId="467421317" sldId="11584"/>
            <ac:picMk id="10" creationId="{2C3EC192-EC42-022C-68E6-FA82684DED7C}"/>
          </ac:picMkLst>
        </pc:picChg>
        <pc:picChg chg="add mod">
          <ac:chgData name="EIMAN RASHED ALSHAMSI" userId="dec239b1-2d6a-4770-b3dd-fd18c7da4f7b" providerId="ADAL" clId="{1BFD9859-2883-4C38-AD70-04282DEA0114}" dt="2023-05-25T05:19:19.116" v="102" actId="1076"/>
          <ac:picMkLst>
            <pc:docMk/>
            <pc:sldMk cId="467421317" sldId="11584"/>
            <ac:picMk id="11" creationId="{95D2593C-F8B1-2318-5F52-99D5A29830F1}"/>
          </ac:picMkLst>
        </pc:picChg>
        <pc:picChg chg="add mod">
          <ac:chgData name="EIMAN RASHED ALSHAMSI" userId="dec239b1-2d6a-4770-b3dd-fd18c7da4f7b" providerId="ADAL" clId="{1BFD9859-2883-4C38-AD70-04282DEA0114}" dt="2023-05-25T05:20:27.597" v="114" actId="1076"/>
          <ac:picMkLst>
            <pc:docMk/>
            <pc:sldMk cId="467421317" sldId="11584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0.433" v="1200" actId="1440"/>
        <pc:sldMkLst>
          <pc:docMk/>
          <pc:sldMk cId="3951573867" sldId="11585"/>
        </pc:sldMkLst>
        <pc:spChg chg="mod">
          <ac:chgData name="EIMAN RASHED ALSHAMSI" userId="dec239b1-2d6a-4770-b3dd-fd18c7da4f7b" providerId="ADAL" clId="{1BFD9859-2883-4C38-AD70-04282DEA0114}" dt="2023-05-25T05:22:13.573" v="138" actId="1076"/>
          <ac:spMkLst>
            <pc:docMk/>
            <pc:sldMk cId="3951573867" sldId="11585"/>
            <ac:spMk id="3" creationId="{E060406D-E826-5A57-F202-04C20ADA5BBC}"/>
          </ac:spMkLst>
        </pc:spChg>
        <pc:spChg chg="del">
          <ac:chgData name="EIMAN RASHED ALSHAMSI" userId="dec239b1-2d6a-4770-b3dd-fd18c7da4f7b" providerId="ADAL" clId="{1BFD9859-2883-4C38-AD70-04282DEA0114}" dt="2023-05-25T05:22:05.322" v="136" actId="478"/>
          <ac:spMkLst>
            <pc:docMk/>
            <pc:sldMk cId="3951573867" sldId="11585"/>
            <ac:spMk id="4" creationId="{97ABF4C7-9D92-3F69-D1F6-721115B37D89}"/>
          </ac:spMkLst>
        </pc:spChg>
        <pc:spChg chg="del">
          <ac:chgData name="EIMAN RASHED ALSHAMSI" userId="dec239b1-2d6a-4770-b3dd-fd18c7da4f7b" providerId="ADAL" clId="{1BFD9859-2883-4C38-AD70-04282DEA0114}" dt="2023-05-25T05:22:03.532" v="135" actId="478"/>
          <ac:spMkLst>
            <pc:docMk/>
            <pc:sldMk cId="3951573867" sldId="11585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21:54.982" v="127" actId="20577"/>
          <ac:spMkLst>
            <pc:docMk/>
            <pc:sldMk cId="3951573867" sldId="11585"/>
            <ac:spMk id="6" creationId="{EB116933-638C-6E04-AC26-DD2642475E9B}"/>
          </ac:spMkLst>
        </pc:spChg>
        <pc:spChg chg="del">
          <ac:chgData name="EIMAN RASHED ALSHAMSI" userId="dec239b1-2d6a-4770-b3dd-fd18c7da4f7b" providerId="ADAL" clId="{1BFD9859-2883-4C38-AD70-04282DEA0114}" dt="2023-05-25T05:21:50.804" v="121" actId="478"/>
          <ac:spMkLst>
            <pc:docMk/>
            <pc:sldMk cId="3951573867" sldId="11585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23:13.637" v="232" actId="20577"/>
          <ac:graphicFrameMkLst>
            <pc:docMk/>
            <pc:sldMk cId="3951573867" sldId="1158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30.433" v="1200" actId="1440"/>
          <ac:picMkLst>
            <pc:docMk/>
            <pc:sldMk cId="3951573867" sldId="11585"/>
            <ac:picMk id="7" creationId="{E6876DB3-D511-DAD1-F026-7E287F5DA22A}"/>
          </ac:picMkLst>
        </pc:picChg>
        <pc:picChg chg="del">
          <ac:chgData name="EIMAN RASHED ALSHAMSI" userId="dec239b1-2d6a-4770-b3dd-fd18c7da4f7b" providerId="ADAL" clId="{1BFD9859-2883-4C38-AD70-04282DEA0114}" dt="2023-05-25T05:22:16.149" v="140" actId="478"/>
          <ac:picMkLst>
            <pc:docMk/>
            <pc:sldMk cId="3951573867" sldId="11585"/>
            <ac:picMk id="9" creationId="{A28D58CF-4651-FA6E-EBD0-75C67681ADC9}"/>
          </ac:picMkLst>
        </pc:picChg>
        <pc:picChg chg="del">
          <ac:chgData name="EIMAN RASHED ALSHAMSI" userId="dec239b1-2d6a-4770-b3dd-fd18c7da4f7b" providerId="ADAL" clId="{1BFD9859-2883-4C38-AD70-04282DEA0114}" dt="2023-05-25T05:22:20.043" v="142" actId="478"/>
          <ac:picMkLst>
            <pc:docMk/>
            <pc:sldMk cId="3951573867" sldId="11585"/>
            <ac:picMk id="10" creationId="{2C3EC192-EC42-022C-68E6-FA82684DED7C}"/>
          </ac:picMkLst>
        </pc:picChg>
        <pc:picChg chg="del">
          <ac:chgData name="EIMAN RASHED ALSHAMSI" userId="dec239b1-2d6a-4770-b3dd-fd18c7da4f7b" providerId="ADAL" clId="{1BFD9859-2883-4C38-AD70-04282DEA0114}" dt="2023-05-25T05:22:17.732" v="141" actId="478"/>
          <ac:picMkLst>
            <pc:docMk/>
            <pc:sldMk cId="3951573867" sldId="11585"/>
            <ac:picMk id="11" creationId="{95D2593C-F8B1-2318-5F52-99D5A29830F1}"/>
          </ac:picMkLst>
        </pc:picChg>
        <pc:picChg chg="del">
          <ac:chgData name="EIMAN RASHED ALSHAMSI" userId="dec239b1-2d6a-4770-b3dd-fd18c7da4f7b" providerId="ADAL" clId="{1BFD9859-2883-4C38-AD70-04282DEA0114}" dt="2023-05-25T05:22:14.583" v="139" actId="478"/>
          <ac:picMkLst>
            <pc:docMk/>
            <pc:sldMk cId="3951573867" sldId="11585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27.671" v="1199" actId="1440"/>
        <pc:sldMkLst>
          <pc:docMk/>
          <pc:sldMk cId="3566807881" sldId="11586"/>
        </pc:sldMkLst>
        <pc:spChg chg="del">
          <ac:chgData name="EIMAN RASHED ALSHAMSI" userId="dec239b1-2d6a-4770-b3dd-fd18c7da4f7b" providerId="ADAL" clId="{1BFD9859-2883-4C38-AD70-04282DEA0114}" dt="2023-05-25T05:25:09.320" v="273" actId="478"/>
          <ac:spMkLst>
            <pc:docMk/>
            <pc:sldMk cId="3566807881" sldId="11586"/>
            <ac:spMk id="3" creationId="{E060406D-E826-5A57-F202-04C20ADA5BBC}"/>
          </ac:spMkLst>
        </pc:spChg>
        <pc:spChg chg="add del mod">
          <ac:chgData name="EIMAN RASHED ALSHAMSI" userId="dec239b1-2d6a-4770-b3dd-fd18c7da4f7b" providerId="ADAL" clId="{1BFD9859-2883-4C38-AD70-04282DEA0114}" dt="2023-05-25T05:25:58.853" v="289"/>
          <ac:spMkLst>
            <pc:docMk/>
            <pc:sldMk cId="3566807881" sldId="11586"/>
            <ac:spMk id="5" creationId="{2E286C7B-EFB3-42DF-F17F-994A5E7CB23A}"/>
          </ac:spMkLst>
        </pc:spChg>
        <pc:spChg chg="mod">
          <ac:chgData name="EIMAN RASHED ALSHAMSI" userId="dec239b1-2d6a-4770-b3dd-fd18c7da4f7b" providerId="ADAL" clId="{1BFD9859-2883-4C38-AD70-04282DEA0114}" dt="2023-05-25T05:26:13.754" v="296" actId="20577"/>
          <ac:spMkLst>
            <pc:docMk/>
            <pc:sldMk cId="3566807881" sldId="11586"/>
            <ac:spMk id="6" creationId="{EB116933-638C-6E04-AC26-DD2642475E9B}"/>
          </ac:spMkLst>
        </pc:spChg>
        <pc:spChg chg="add del">
          <ac:chgData name="EIMAN RASHED ALSHAMSI" userId="dec239b1-2d6a-4770-b3dd-fd18c7da4f7b" providerId="ADAL" clId="{1BFD9859-2883-4C38-AD70-04282DEA0114}" dt="2023-05-25T05:25:22.750" v="276" actId="478"/>
          <ac:spMkLst>
            <pc:docMk/>
            <pc:sldMk cId="3566807881" sldId="11586"/>
            <ac:spMk id="9" creationId="{44591C88-AB1F-F518-F504-6AA8D5F224D0}"/>
          </ac:spMkLst>
        </pc:spChg>
        <pc:spChg chg="add mod">
          <ac:chgData name="EIMAN RASHED ALSHAMSI" userId="dec239b1-2d6a-4770-b3dd-fd18c7da4f7b" providerId="ADAL" clId="{1BFD9859-2883-4C38-AD70-04282DEA0114}" dt="2023-05-25T05:25:50.954" v="287" actId="20577"/>
          <ac:spMkLst>
            <pc:docMk/>
            <pc:sldMk cId="3566807881" sldId="11586"/>
            <ac:spMk id="11" creationId="{45DFFB44-DC2C-DDC2-E707-F417FA55DA37}"/>
          </ac:spMkLst>
        </pc:spChg>
        <pc:spChg chg="add mod">
          <ac:chgData name="EIMAN RASHED ALSHAMSI" userId="dec239b1-2d6a-4770-b3dd-fd18c7da4f7b" providerId="ADAL" clId="{1BFD9859-2883-4C38-AD70-04282DEA0114}" dt="2023-05-25T05:25:33.570" v="278"/>
          <ac:spMkLst>
            <pc:docMk/>
            <pc:sldMk cId="3566807881" sldId="11586"/>
            <ac:spMk id="12" creationId="{90AD60A7-AA3C-9202-01EF-01BE86E77160}"/>
          </ac:spMkLst>
        </pc:spChg>
        <pc:spChg chg="add mod">
          <ac:chgData name="EIMAN RASHED ALSHAMSI" userId="dec239b1-2d6a-4770-b3dd-fd18c7da4f7b" providerId="ADAL" clId="{1BFD9859-2883-4C38-AD70-04282DEA0114}" dt="2023-05-25T05:25:46.947" v="281"/>
          <ac:spMkLst>
            <pc:docMk/>
            <pc:sldMk cId="3566807881" sldId="11586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54:24.102" v="720"/>
          <ac:spMkLst>
            <pc:docMk/>
            <pc:sldMk cId="3566807881" sldId="11586"/>
            <ac:spMk id="15" creationId="{DFFE5D4A-AAEC-3421-03A3-8D02E3B71D63}"/>
          </ac:spMkLst>
        </pc:spChg>
        <pc:spChg chg="add mod">
          <ac:chgData name="EIMAN RASHED ALSHAMSI" userId="dec239b1-2d6a-4770-b3dd-fd18c7da4f7b" providerId="ADAL" clId="{1BFD9859-2883-4C38-AD70-04282DEA0114}" dt="2023-05-25T05:58:11.722" v="736" actId="1076"/>
          <ac:spMkLst>
            <pc:docMk/>
            <pc:sldMk cId="3566807881" sldId="11586"/>
            <ac:spMk id="19" creationId="{01D43676-4053-1DFC-61D5-10189B30D77B}"/>
          </ac:spMkLst>
        </pc:spChg>
        <pc:graphicFrameChg chg="mod modGraphic">
          <ac:chgData name="EIMAN RASHED ALSHAMSI" userId="dec239b1-2d6a-4770-b3dd-fd18c7da4f7b" providerId="ADAL" clId="{1BFD9859-2883-4C38-AD70-04282DEA0114}" dt="2023-05-25T05:26:01.217" v="290"/>
          <ac:graphicFrameMkLst>
            <pc:docMk/>
            <pc:sldMk cId="3566807881" sldId="11586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24:47.485" v="264" actId="478"/>
          <ac:picMkLst>
            <pc:docMk/>
            <pc:sldMk cId="3566807881" sldId="11586"/>
            <ac:picMk id="7" creationId="{E6876DB3-D511-DAD1-F026-7E287F5DA22A}"/>
          </ac:picMkLst>
        </pc:picChg>
        <pc:picChg chg="add del">
          <ac:chgData name="EIMAN RASHED ALSHAMSI" userId="dec239b1-2d6a-4770-b3dd-fd18c7da4f7b" providerId="ADAL" clId="{1BFD9859-2883-4C38-AD70-04282DEA0114}" dt="2023-05-25T05:25:35.495" v="279" actId="478"/>
          <ac:picMkLst>
            <pc:docMk/>
            <pc:sldMk cId="3566807881" sldId="11586"/>
            <ac:picMk id="10" creationId="{4F28F0C9-B5D9-9D4F-C606-25FBDBB79713}"/>
          </ac:picMkLst>
        </pc:picChg>
        <pc:picChg chg="add mod">
          <ac:chgData name="EIMAN RASHED ALSHAMSI" userId="dec239b1-2d6a-4770-b3dd-fd18c7da4f7b" providerId="ADAL" clId="{1BFD9859-2883-4C38-AD70-04282DEA0114}" dt="2023-05-25T06:29:27.671" v="1199" actId="1440"/>
          <ac:picMkLst>
            <pc:docMk/>
            <pc:sldMk cId="3566807881" sldId="11586"/>
            <ac:picMk id="17" creationId="{2BF4DF80-491A-E247-7556-95116B26883B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22.861" v="1198" actId="13822"/>
        <pc:sldMkLst>
          <pc:docMk/>
          <pc:sldMk cId="2542675939" sldId="11587"/>
        </pc:sldMkLst>
        <pc:spChg chg="add mod">
          <ac:chgData name="EIMAN RASHED ALSHAMSI" userId="dec239b1-2d6a-4770-b3dd-fd18c7da4f7b" providerId="ADAL" clId="{1BFD9859-2883-4C38-AD70-04282DEA0114}" dt="2023-05-25T05:59:50.368" v="794" actId="1076"/>
          <ac:spMkLst>
            <pc:docMk/>
            <pc:sldMk cId="2542675939" sldId="11587"/>
            <ac:spMk id="4" creationId="{83565DF4-F787-80CD-801B-73A67C35B4EC}"/>
          </ac:spMkLst>
        </pc:spChg>
        <pc:spChg chg="mod">
          <ac:chgData name="EIMAN RASHED ALSHAMSI" userId="dec239b1-2d6a-4770-b3dd-fd18c7da4f7b" providerId="ADAL" clId="{1BFD9859-2883-4C38-AD70-04282DEA0114}" dt="2023-05-25T05:26:43.891" v="305" actId="20577"/>
          <ac:spMkLst>
            <pc:docMk/>
            <pc:sldMk cId="2542675939" sldId="1158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9:48.562" v="793" actId="1076"/>
          <ac:spMkLst>
            <pc:docMk/>
            <pc:sldMk cId="2542675939" sldId="11587"/>
            <ac:spMk id="7" creationId="{A75B7CCE-DF9F-FB03-C432-18FC1543922B}"/>
          </ac:spMkLst>
        </pc:spChg>
        <pc:spChg chg="add mod ord">
          <ac:chgData name="EIMAN RASHED ALSHAMSI" userId="dec239b1-2d6a-4770-b3dd-fd18c7da4f7b" providerId="ADAL" clId="{1BFD9859-2883-4C38-AD70-04282DEA0114}" dt="2023-05-25T06:29:22.861" v="1198" actId="13822"/>
          <ac:spMkLst>
            <pc:docMk/>
            <pc:sldMk cId="2542675939" sldId="11587"/>
            <ac:spMk id="8" creationId="{1AAD4679-32B2-3869-69C0-73A7BAD7E992}"/>
          </ac:spMkLst>
        </pc:spChg>
        <pc:spChg chg="mod">
          <ac:chgData name="EIMAN RASHED ALSHAMSI" userId="dec239b1-2d6a-4770-b3dd-fd18c7da4f7b" providerId="ADAL" clId="{1BFD9859-2883-4C38-AD70-04282DEA0114}" dt="2023-05-25T05:27:22.634" v="323" actId="20577"/>
          <ac:spMkLst>
            <pc:docMk/>
            <pc:sldMk cId="2542675939" sldId="11587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27:26.662" v="324" actId="1076"/>
          <ac:spMkLst>
            <pc:docMk/>
            <pc:sldMk cId="2542675939" sldId="11587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27:29.142" v="325" actId="1076"/>
          <ac:spMkLst>
            <pc:docMk/>
            <pc:sldMk cId="2542675939" sldId="1158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27:05.636" v="313"/>
          <ac:graphicFrameMkLst>
            <pc:docMk/>
            <pc:sldMk cId="2542675939" sldId="1158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5:59:56.266" v="797" actId="1076"/>
          <ac:picMkLst>
            <pc:docMk/>
            <pc:sldMk cId="2542675939" sldId="11587"/>
            <ac:picMk id="3" creationId="{091905AC-A853-C942-32EE-4198F210AEF2}"/>
          </ac:picMkLst>
        </pc:picChg>
        <pc:picChg chg="add mod">
          <ac:chgData name="EIMAN RASHED ALSHAMSI" userId="dec239b1-2d6a-4770-b3dd-fd18c7da4f7b" providerId="ADAL" clId="{1BFD9859-2883-4C38-AD70-04282DEA0114}" dt="2023-05-25T05:59:45.159" v="792" actId="1076"/>
          <ac:picMkLst>
            <pc:docMk/>
            <pc:sldMk cId="2542675939" sldId="11587"/>
            <ac:picMk id="5" creationId="{28804670-7F96-7FD0-11B7-CC4C17D70865}"/>
          </ac:picMkLst>
        </pc:picChg>
      </pc:sldChg>
      <pc:sldChg chg="modSp del mod">
        <pc:chgData name="EIMAN RASHED ALSHAMSI" userId="dec239b1-2d6a-4770-b3dd-fd18c7da4f7b" providerId="ADAL" clId="{1BFD9859-2883-4C38-AD70-04282DEA0114}" dt="2023-05-25T06:01:32.545" v="804" actId="47"/>
        <pc:sldMkLst>
          <pc:docMk/>
          <pc:sldMk cId="3923188350" sldId="11588"/>
        </pc:sldMkLst>
        <pc:graphicFrameChg chg="mod modGraphic">
          <ac:chgData name="EIMAN RASHED ALSHAMSI" userId="dec239b1-2d6a-4770-b3dd-fd18c7da4f7b" providerId="ADAL" clId="{1BFD9859-2883-4C38-AD70-04282DEA0114}" dt="2023-05-25T05:30:08.114" v="338" actId="20577"/>
          <ac:graphicFrameMkLst>
            <pc:docMk/>
            <pc:sldMk cId="3923188350" sldId="11588"/>
            <ac:graphicFrameMk id="2" creationId="{8766618D-3BD4-5B7A-99A7-BE8802732C07}"/>
          </ac:graphicFrameMkLst>
        </pc:graphicFrameChg>
      </pc:sldChg>
      <pc:sldChg chg="addSp delSp modSp mod">
        <pc:chgData name="EIMAN RASHED ALSHAMSI" userId="dec239b1-2d6a-4770-b3dd-fd18c7da4f7b" providerId="ADAL" clId="{1BFD9859-2883-4C38-AD70-04282DEA0114}" dt="2023-05-25T06:29:13.221" v="1197" actId="1440"/>
        <pc:sldMkLst>
          <pc:docMk/>
          <pc:sldMk cId="2797007832" sldId="11589"/>
        </pc:sldMkLst>
        <pc:spChg chg="mod">
          <ac:chgData name="EIMAN RASHED ALSHAMSI" userId="dec239b1-2d6a-4770-b3dd-fd18c7da4f7b" providerId="ADAL" clId="{1BFD9859-2883-4C38-AD70-04282DEA0114}" dt="2023-05-25T05:30:22.979" v="344" actId="20577"/>
          <ac:spMkLst>
            <pc:docMk/>
            <pc:sldMk cId="2797007832" sldId="11589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02:46.812" v="817" actId="1076"/>
          <ac:spMkLst>
            <pc:docMk/>
            <pc:sldMk cId="2797007832" sldId="11589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2:49.947" v="819" actId="1076"/>
          <ac:spMkLst>
            <pc:docMk/>
            <pc:sldMk cId="2797007832" sldId="11589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4:28.333" v="847" actId="14100"/>
          <ac:spMkLst>
            <pc:docMk/>
            <pc:sldMk cId="2797007832" sldId="11589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0:40.603" v="357" actId="20577"/>
          <ac:graphicFrameMkLst>
            <pc:docMk/>
            <pc:sldMk cId="2797007832" sldId="11589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03:30.845" v="825" actId="21"/>
          <ac:picMkLst>
            <pc:docMk/>
            <pc:sldMk cId="2797007832" sldId="11589"/>
            <ac:picMk id="3" creationId="{24E98FB5-C857-8CD7-2953-3819F2F540C1}"/>
          </ac:picMkLst>
        </pc:picChg>
        <pc:picChg chg="add mod">
          <ac:chgData name="EIMAN RASHED ALSHAMSI" userId="dec239b1-2d6a-4770-b3dd-fd18c7da4f7b" providerId="ADAL" clId="{1BFD9859-2883-4C38-AD70-04282DEA0114}" dt="2023-05-25T06:29:13.221" v="1197" actId="1440"/>
          <ac:picMkLst>
            <pc:docMk/>
            <pc:sldMk cId="2797007832" sldId="11589"/>
            <ac:picMk id="4" creationId="{EAE4F368-EB6F-2347-F096-42F46D2F997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08.809" v="1196" actId="1440"/>
        <pc:sldMkLst>
          <pc:docMk/>
          <pc:sldMk cId="3427695527" sldId="11590"/>
        </pc:sldMkLst>
        <pc:spChg chg="add del">
          <ac:chgData name="EIMAN RASHED ALSHAMSI" userId="dec239b1-2d6a-4770-b3dd-fd18c7da4f7b" providerId="ADAL" clId="{1BFD9859-2883-4C38-AD70-04282DEA0114}" dt="2023-05-25T05:33:02.510" v="380" actId="478"/>
          <ac:spMkLst>
            <pc:docMk/>
            <pc:sldMk cId="3427695527" sldId="11590"/>
            <ac:spMk id="4" creationId="{71F30DCD-8B66-D92F-63AB-EF329A7E0E19}"/>
          </ac:spMkLst>
        </pc:spChg>
        <pc:spChg chg="mod">
          <ac:chgData name="EIMAN RASHED ALSHAMSI" userId="dec239b1-2d6a-4770-b3dd-fd18c7da4f7b" providerId="ADAL" clId="{1BFD9859-2883-4C38-AD70-04282DEA0114}" dt="2023-05-25T05:31:22.941" v="370" actId="20577"/>
          <ac:spMkLst>
            <pc:docMk/>
            <pc:sldMk cId="3427695527" sldId="11590"/>
            <ac:spMk id="6" creationId="{EB116933-638C-6E04-AC26-DD2642475E9B}"/>
          </ac:spMkLst>
        </pc:spChg>
        <pc:spChg chg="add del mod">
          <ac:chgData name="EIMAN RASHED ALSHAMSI" userId="dec239b1-2d6a-4770-b3dd-fd18c7da4f7b" providerId="ADAL" clId="{1BFD9859-2883-4C38-AD70-04282DEA0114}" dt="2023-05-25T05:32:49.884" v="379" actId="478"/>
          <ac:spMkLst>
            <pc:docMk/>
            <pc:sldMk cId="3427695527" sldId="11590"/>
            <ac:spMk id="7" creationId="{4B759562-9852-8050-63A6-330B7E0F969A}"/>
          </ac:spMkLst>
        </pc:spChg>
        <pc:spChg chg="add del">
          <ac:chgData name="EIMAN RASHED ALSHAMSI" userId="dec239b1-2d6a-4770-b3dd-fd18c7da4f7b" providerId="ADAL" clId="{1BFD9859-2883-4C38-AD70-04282DEA0114}" dt="2023-05-25T05:33:12.900" v="386" actId="22"/>
          <ac:spMkLst>
            <pc:docMk/>
            <pc:sldMk cId="3427695527" sldId="11590"/>
            <ac:spMk id="9" creationId="{82A155AA-BDA3-5F07-BC8E-B2BE415165B5}"/>
          </ac:spMkLst>
        </pc:spChg>
        <pc:spChg chg="mod">
          <ac:chgData name="EIMAN RASHED ALSHAMSI" userId="dec239b1-2d6a-4770-b3dd-fd18c7da4f7b" providerId="ADAL" clId="{1BFD9859-2883-4C38-AD70-04282DEA0114}" dt="2023-05-25T06:03:40.828" v="828" actId="1076"/>
          <ac:spMkLst>
            <pc:docMk/>
            <pc:sldMk cId="3427695527" sldId="11590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3:43.175" v="829" actId="1076"/>
          <ac:spMkLst>
            <pc:docMk/>
            <pc:sldMk cId="3427695527" sldId="11590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3:45.160" v="830" actId="1076"/>
          <ac:spMkLst>
            <pc:docMk/>
            <pc:sldMk cId="3427695527" sldId="11590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33:12.446" v="385" actId="22"/>
          <ac:spMkLst>
            <pc:docMk/>
            <pc:sldMk cId="3427695527" sldId="11590"/>
            <ac:spMk id="14" creationId="{72C38FD5-CEE7-770A-60C9-6BBA3B6DC625}"/>
          </ac:spMkLst>
        </pc:spChg>
        <pc:graphicFrameChg chg="mod">
          <ac:chgData name="EIMAN RASHED ALSHAMSI" userId="dec239b1-2d6a-4770-b3dd-fd18c7da4f7b" providerId="ADAL" clId="{1BFD9859-2883-4C38-AD70-04282DEA0114}" dt="2023-05-25T05:31:39.483" v="372"/>
          <ac:graphicFrameMkLst>
            <pc:docMk/>
            <pc:sldMk cId="3427695527" sldId="1159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08.809" v="1196" actId="1440"/>
          <ac:picMkLst>
            <pc:docMk/>
            <pc:sldMk cId="3427695527" sldId="11590"/>
            <ac:picMk id="15" creationId="{1563D379-BFC0-746A-57B7-6D626C30CF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04.282" v="1195" actId="1440"/>
        <pc:sldMkLst>
          <pc:docMk/>
          <pc:sldMk cId="4251263066" sldId="11591"/>
        </pc:sldMkLst>
        <pc:spChg chg="mod">
          <ac:chgData name="EIMAN RASHED ALSHAMSI" userId="dec239b1-2d6a-4770-b3dd-fd18c7da4f7b" providerId="ADAL" clId="{1BFD9859-2883-4C38-AD70-04282DEA0114}" dt="2023-05-25T05:33:28.225" v="392" actId="20577"/>
          <ac:spMkLst>
            <pc:docMk/>
            <pc:sldMk cId="4251263066" sldId="1159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5:34:37.515" v="395"/>
          <ac:spMkLst>
            <pc:docMk/>
            <pc:sldMk cId="4251263066" sldId="1159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4:22.760" v="394"/>
          <ac:graphicFrameMkLst>
            <pc:docMk/>
            <pc:sldMk cId="4251263066" sldId="11591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3" creationId="{E841EE90-193F-C677-61D0-2AB14143972B}"/>
          </ac:picMkLst>
        </pc:picChg>
        <pc:picChg chg="add mod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4" creationId="{96578CAB-F57F-D7CD-617F-9498BFA1E8EC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57.824" v="1194" actId="1440"/>
        <pc:sldMkLst>
          <pc:docMk/>
          <pc:sldMk cId="664563297" sldId="11592"/>
        </pc:sldMkLst>
        <pc:spChg chg="mod">
          <ac:chgData name="EIMAN RASHED ALSHAMSI" userId="dec239b1-2d6a-4770-b3dd-fd18c7da4f7b" providerId="ADAL" clId="{1BFD9859-2883-4C38-AD70-04282DEA0114}" dt="2023-05-25T05:35:03.540" v="409" actId="20577"/>
          <ac:spMkLst>
            <pc:docMk/>
            <pc:sldMk cId="664563297" sldId="11592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0:15.909" v="870" actId="1076"/>
          <ac:spMkLst>
            <pc:docMk/>
            <pc:sldMk cId="664563297" sldId="11592"/>
            <ac:spMk id="7" creationId="{677BE591-B8BB-E77F-704F-4EDB6DC20E2F}"/>
          </ac:spMkLst>
        </pc:spChg>
        <pc:spChg chg="mod">
          <ac:chgData name="EIMAN RASHED ALSHAMSI" userId="dec239b1-2d6a-4770-b3dd-fd18c7da4f7b" providerId="ADAL" clId="{1BFD9859-2883-4C38-AD70-04282DEA0114}" dt="2023-05-25T05:35:51.573" v="413"/>
          <ac:spMkLst>
            <pc:docMk/>
            <pc:sldMk cId="664563297" sldId="11592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5:40.200" v="412"/>
          <ac:graphicFrameMkLst>
            <pc:docMk/>
            <pc:sldMk cId="664563297" sldId="11592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57.824" v="1194" actId="1440"/>
          <ac:picMkLst>
            <pc:docMk/>
            <pc:sldMk cId="664563297" sldId="11592"/>
            <ac:picMk id="4" creationId="{8CD861B5-B006-8572-4D0D-A9F9B6B9C70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52.528" v="1193" actId="1440"/>
        <pc:sldMkLst>
          <pc:docMk/>
          <pc:sldMk cId="875245347" sldId="11593"/>
        </pc:sldMkLst>
        <pc:spChg chg="mod">
          <ac:chgData name="EIMAN RASHED ALSHAMSI" userId="dec239b1-2d6a-4770-b3dd-fd18c7da4f7b" providerId="ADAL" clId="{1BFD9859-2883-4C38-AD70-04282DEA0114}" dt="2023-05-25T05:36:23.235" v="421" actId="20577"/>
          <ac:spMkLst>
            <pc:docMk/>
            <pc:sldMk cId="875245347" sldId="11593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2:14.514" v="881" actId="1076"/>
          <ac:spMkLst>
            <pc:docMk/>
            <pc:sldMk cId="875245347" sldId="11593"/>
            <ac:spMk id="9" creationId="{E6A443B7-3759-F0F1-C428-B415D9909677}"/>
          </ac:spMkLst>
        </pc:spChg>
        <pc:spChg chg="mod">
          <ac:chgData name="EIMAN RASHED ALSHAMSI" userId="dec239b1-2d6a-4770-b3dd-fd18c7da4f7b" providerId="ADAL" clId="{1BFD9859-2883-4C38-AD70-04282DEA0114}" dt="2023-05-25T05:37:30.818" v="442" actId="20577"/>
          <ac:spMkLst>
            <pc:docMk/>
            <pc:sldMk cId="875245347" sldId="11593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7:27.457" v="435"/>
          <ac:spMkLst>
            <pc:docMk/>
            <pc:sldMk cId="875245347" sldId="11593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7:17.969" v="434"/>
          <ac:graphicFrameMkLst>
            <pc:docMk/>
            <pc:sldMk cId="875245347" sldId="11593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1:02.048" v="875" actId="478"/>
          <ac:picMkLst>
            <pc:docMk/>
            <pc:sldMk cId="875245347" sldId="11593"/>
            <ac:picMk id="4" creationId="{894506F7-07D0-9CCE-07FD-9FF09B8FAFD0}"/>
          </ac:picMkLst>
        </pc:picChg>
        <pc:picChg chg="add del mod">
          <ac:chgData name="EIMAN RASHED ALSHAMSI" userId="dec239b1-2d6a-4770-b3dd-fd18c7da4f7b" providerId="ADAL" clId="{1BFD9859-2883-4C38-AD70-04282DEA0114}" dt="2023-05-25T06:12:31.409" v="882" actId="478"/>
          <ac:picMkLst>
            <pc:docMk/>
            <pc:sldMk cId="875245347" sldId="11593"/>
            <ac:picMk id="7" creationId="{4281707A-660B-C1B8-336A-E61B6A3D9BCA}"/>
          </ac:picMkLst>
        </pc:picChg>
        <pc:picChg chg="add mod">
          <ac:chgData name="EIMAN RASHED ALSHAMSI" userId="dec239b1-2d6a-4770-b3dd-fd18c7da4f7b" providerId="ADAL" clId="{1BFD9859-2883-4C38-AD70-04282DEA0114}" dt="2023-05-25T06:28:52.528" v="1193" actId="1440"/>
          <ac:picMkLst>
            <pc:docMk/>
            <pc:sldMk cId="875245347" sldId="11593"/>
            <ac:picMk id="14" creationId="{0EF1EEC3-2B91-5AE9-E4FB-876AA3695A94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45.379" v="1192" actId="1440"/>
        <pc:sldMkLst>
          <pc:docMk/>
          <pc:sldMk cId="2986072132" sldId="11594"/>
        </pc:sldMkLst>
        <pc:spChg chg="mod">
          <ac:chgData name="EIMAN RASHED ALSHAMSI" userId="dec239b1-2d6a-4770-b3dd-fd18c7da4f7b" providerId="ADAL" clId="{1BFD9859-2883-4C38-AD70-04282DEA0114}" dt="2023-05-25T05:38:46.191" v="465" actId="20577"/>
          <ac:spMkLst>
            <pc:docMk/>
            <pc:sldMk cId="2986072132" sldId="11594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6:21.826" v="730" actId="20577"/>
          <ac:spMkLst>
            <pc:docMk/>
            <pc:sldMk cId="2986072132" sldId="11594"/>
            <ac:spMk id="7" creationId="{BF76E381-04F4-DD7D-66DF-70A89D0934EF}"/>
          </ac:spMkLst>
        </pc:spChg>
        <pc:spChg chg="mod">
          <ac:chgData name="EIMAN RASHED ALSHAMSI" userId="dec239b1-2d6a-4770-b3dd-fd18c7da4f7b" providerId="ADAL" clId="{1BFD9859-2883-4C38-AD70-04282DEA0114}" dt="2023-05-25T05:38:34.335" v="456" actId="20577"/>
          <ac:spMkLst>
            <pc:docMk/>
            <pc:sldMk cId="2986072132" sldId="11594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8:37.987" v="457" actId="1076"/>
          <ac:spMkLst>
            <pc:docMk/>
            <pc:sldMk cId="2986072132" sldId="11594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38:28.849" v="445"/>
          <ac:spMkLst>
            <pc:docMk/>
            <pc:sldMk cId="2986072132" sldId="11594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8:12.698" v="444"/>
          <ac:graphicFrameMkLst>
            <pc:docMk/>
            <pc:sldMk cId="2986072132" sldId="11594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45.379" v="1192" actId="1440"/>
          <ac:picMkLst>
            <pc:docMk/>
            <pc:sldMk cId="2986072132" sldId="11594"/>
            <ac:picMk id="4" creationId="{18656E82-B18C-7D65-D20D-540FC2D7BCCE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39.314" v="1191" actId="1440"/>
        <pc:sldMkLst>
          <pc:docMk/>
          <pc:sldMk cId="22500733" sldId="11595"/>
        </pc:sldMkLst>
        <pc:spChg chg="mod">
          <ac:chgData name="EIMAN RASHED ALSHAMSI" userId="dec239b1-2d6a-4770-b3dd-fd18c7da4f7b" providerId="ADAL" clId="{1BFD9859-2883-4C38-AD70-04282DEA0114}" dt="2023-05-25T05:39:08.695" v="472" actId="20577"/>
          <ac:spMkLst>
            <pc:docMk/>
            <pc:sldMk cId="22500733" sldId="11595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4:29.983" v="892" actId="20577"/>
          <ac:spMkLst>
            <pc:docMk/>
            <pc:sldMk cId="22500733" sldId="11595"/>
            <ac:spMk id="7" creationId="{36732E4B-5705-1A74-2725-A6454A80CC2F}"/>
          </ac:spMkLst>
        </pc:spChg>
        <pc:spChg chg="mod">
          <ac:chgData name="EIMAN RASHED ALSHAMSI" userId="dec239b1-2d6a-4770-b3dd-fd18c7da4f7b" providerId="ADAL" clId="{1BFD9859-2883-4C38-AD70-04282DEA0114}" dt="2023-05-25T06:14:40.742" v="907" actId="20577"/>
          <ac:spMkLst>
            <pc:docMk/>
            <pc:sldMk cId="22500733" sldId="11595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14:43.817" v="908" actId="1076"/>
          <ac:spMkLst>
            <pc:docMk/>
            <pc:sldMk cId="22500733" sldId="11595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25.135" v="496"/>
          <ac:graphicFrameMkLst>
            <pc:docMk/>
            <pc:sldMk cId="22500733" sldId="1159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39.314" v="1191" actId="1440"/>
          <ac:picMkLst>
            <pc:docMk/>
            <pc:sldMk cId="22500733" sldId="11595"/>
            <ac:picMk id="4" creationId="{32669374-33F7-71E9-9C24-395503B867C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32.102" v="1190" actId="1440"/>
        <pc:sldMkLst>
          <pc:docMk/>
          <pc:sldMk cId="2941802911" sldId="11596"/>
        </pc:sldMkLst>
        <pc:spChg chg="mod">
          <ac:chgData name="EIMAN RASHED ALSHAMSI" userId="dec239b1-2d6a-4770-b3dd-fd18c7da4f7b" providerId="ADAL" clId="{1BFD9859-2883-4C38-AD70-04282DEA0114}" dt="2023-05-25T05:41:09.347" v="487" actId="20577"/>
          <ac:spMkLst>
            <pc:docMk/>
            <pc:sldMk cId="2941802911" sldId="11596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6:44.962" v="916" actId="20577"/>
          <ac:spMkLst>
            <pc:docMk/>
            <pc:sldMk cId="2941802911" sldId="11596"/>
            <ac:spMk id="7" creationId="{6ED92587-573E-3379-1297-34F416518F0A}"/>
          </ac:spMkLst>
        </pc:spChg>
        <pc:spChg chg="mod">
          <ac:chgData name="EIMAN RASHED ALSHAMSI" userId="dec239b1-2d6a-4770-b3dd-fd18c7da4f7b" providerId="ADAL" clId="{1BFD9859-2883-4C38-AD70-04282DEA0114}" dt="2023-05-25T05:41:36.553" v="494" actId="20577"/>
          <ac:spMkLst>
            <pc:docMk/>
            <pc:sldMk cId="2941802911" sldId="11596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41:32.778" v="489"/>
          <ac:spMkLst>
            <pc:docMk/>
            <pc:sldMk cId="2941802911" sldId="11596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13.051" v="495"/>
          <ac:graphicFrameMkLst>
            <pc:docMk/>
            <pc:sldMk cId="2941802911" sldId="11596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7:09.353" v="917" actId="478"/>
          <ac:picMkLst>
            <pc:docMk/>
            <pc:sldMk cId="2941802911" sldId="11596"/>
            <ac:picMk id="4" creationId="{48C9E3F6-7A99-CA50-C7BB-6A3C13CA5858}"/>
          </ac:picMkLst>
        </pc:picChg>
        <pc:picChg chg="add mod">
          <ac:chgData name="EIMAN RASHED ALSHAMSI" userId="dec239b1-2d6a-4770-b3dd-fd18c7da4f7b" providerId="ADAL" clId="{1BFD9859-2883-4C38-AD70-04282DEA0114}" dt="2023-05-25T06:28:32.102" v="1190" actId="1440"/>
          <ac:picMkLst>
            <pc:docMk/>
            <pc:sldMk cId="2941802911" sldId="11596"/>
            <ac:picMk id="9" creationId="{8F8FD9F9-8CFD-DDDF-5C9A-8E7C57B8B54F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28.325" v="1189" actId="1440"/>
        <pc:sldMkLst>
          <pc:docMk/>
          <pc:sldMk cId="2375439574" sldId="11597"/>
        </pc:sldMkLst>
        <pc:spChg chg="mod">
          <ac:chgData name="EIMAN RASHED ALSHAMSI" userId="dec239b1-2d6a-4770-b3dd-fd18c7da4f7b" providerId="ADAL" clId="{1BFD9859-2883-4C38-AD70-04282DEA0114}" dt="2023-05-25T05:43:32.189" v="503" actId="20577"/>
          <ac:spMkLst>
            <pc:docMk/>
            <pc:sldMk cId="2375439574" sldId="1159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8:56.529" v="928" actId="1076"/>
          <ac:spMkLst>
            <pc:docMk/>
            <pc:sldMk cId="2375439574" sldId="11597"/>
            <ac:spMk id="7" creationId="{23BE4ACA-44D2-9FFF-4F87-B4FF3ECF4FA6}"/>
          </ac:spMkLst>
        </pc:spChg>
        <pc:spChg chg="mod">
          <ac:chgData name="EIMAN RASHED ALSHAMSI" userId="dec239b1-2d6a-4770-b3dd-fd18c7da4f7b" providerId="ADAL" clId="{1BFD9859-2883-4C38-AD70-04282DEA0114}" dt="2023-05-25T05:45:18.249" v="549" actId="20577"/>
          <ac:spMkLst>
            <pc:docMk/>
            <pc:sldMk cId="2375439574" sldId="11597"/>
            <ac:spMk id="11" creationId="{45DFFB44-DC2C-DDC2-E707-F417FA55DA37}"/>
          </ac:spMkLst>
        </pc:spChg>
        <pc:spChg chg="add del">
          <ac:chgData name="EIMAN RASHED ALSHAMSI" userId="dec239b1-2d6a-4770-b3dd-fd18c7da4f7b" providerId="ADAL" clId="{1BFD9859-2883-4C38-AD70-04282DEA0114}" dt="2023-05-25T05:44:48.208" v="509" actId="478"/>
          <ac:spMkLst>
            <pc:docMk/>
            <pc:sldMk cId="2375439574" sldId="11597"/>
            <ac:spMk id="12" creationId="{90AD60A7-AA3C-9202-01EF-01BE86E77160}"/>
          </ac:spMkLst>
        </pc:spChg>
        <pc:spChg chg="add del mod">
          <ac:chgData name="EIMAN RASHED ALSHAMSI" userId="dec239b1-2d6a-4770-b3dd-fd18c7da4f7b" providerId="ADAL" clId="{1BFD9859-2883-4C38-AD70-04282DEA0114}" dt="2023-05-25T05:45:12.087" v="540" actId="20577"/>
          <ac:spMkLst>
            <pc:docMk/>
            <pc:sldMk cId="2375439574" sldId="1159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44:37.877" v="506" actId="6549"/>
          <ac:graphicFrameMkLst>
            <pc:docMk/>
            <pc:sldMk cId="2375439574" sldId="1159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28.325" v="1189" actId="1440"/>
          <ac:picMkLst>
            <pc:docMk/>
            <pc:sldMk cId="2375439574" sldId="11597"/>
            <ac:picMk id="4" creationId="{32AFE9A2-3AE0-E8D7-F14A-17AC9BA41B5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1.137" v="1183" actId="14100"/>
        <pc:sldMkLst>
          <pc:docMk/>
          <pc:sldMk cId="2506803829" sldId="11598"/>
        </pc:sldMkLst>
        <pc:spChg chg="add del mod">
          <ac:chgData name="EIMAN RASHED ALSHAMSI" userId="dec239b1-2d6a-4770-b3dd-fd18c7da4f7b" providerId="ADAL" clId="{1BFD9859-2883-4C38-AD70-04282DEA0114}" dt="2023-05-25T06:26:03.430" v="1078" actId="478"/>
          <ac:spMkLst>
            <pc:docMk/>
            <pc:sldMk cId="2506803829" sldId="11598"/>
            <ac:spMk id="4" creationId="{B1572E64-2276-43DC-CED0-E5AA9D9D3BC5}"/>
          </ac:spMkLst>
        </pc:spChg>
        <pc:spChg chg="mod">
          <ac:chgData name="EIMAN RASHED ALSHAMSI" userId="dec239b1-2d6a-4770-b3dd-fd18c7da4f7b" providerId="ADAL" clId="{1BFD9859-2883-4C38-AD70-04282DEA0114}" dt="2023-05-25T05:47:59.089" v="617" actId="20577"/>
          <ac:spMkLst>
            <pc:docMk/>
            <pc:sldMk cId="2506803829" sldId="11598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6:51.492" v="1171" actId="1076"/>
          <ac:spMkLst>
            <pc:docMk/>
            <pc:sldMk cId="2506803829" sldId="11598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6:53.118" v="1172" actId="1076"/>
          <ac:spMkLst>
            <pc:docMk/>
            <pc:sldMk cId="2506803829" sldId="11598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6:55.165" v="1173" actId="1076"/>
          <ac:spMkLst>
            <pc:docMk/>
            <pc:sldMk cId="2506803829" sldId="11598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7:04.303" v="585"/>
          <ac:graphicFrameMkLst>
            <pc:docMk/>
            <pc:sldMk cId="2506803829" sldId="11598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26:04.735" v="1079" actId="478"/>
          <ac:picMkLst>
            <pc:docMk/>
            <pc:sldMk cId="2506803829" sldId="11598"/>
            <ac:picMk id="3" creationId="{1757355B-B5C5-13B1-BB29-51D3A938A5AB}"/>
          </ac:picMkLst>
        </pc:picChg>
        <pc:picChg chg="add del">
          <ac:chgData name="EIMAN RASHED ALSHAMSI" userId="dec239b1-2d6a-4770-b3dd-fd18c7da4f7b" providerId="ADAL" clId="{1BFD9859-2883-4C38-AD70-04282DEA0114}" dt="2023-05-25T06:26:08.106" v="1081" actId="478"/>
          <ac:picMkLst>
            <pc:docMk/>
            <pc:sldMk cId="2506803829" sldId="11598"/>
            <ac:picMk id="5" creationId="{84366571-8919-6913-61CA-136F5AEA8225}"/>
          </ac:picMkLst>
        </pc:picChg>
        <pc:picChg chg="add mod">
          <ac:chgData name="EIMAN RASHED ALSHAMSI" userId="dec239b1-2d6a-4770-b3dd-fd18c7da4f7b" providerId="ADAL" clId="{1BFD9859-2883-4C38-AD70-04282DEA0114}" dt="2023-05-25T06:28:01.137" v="1183" actId="14100"/>
          <ac:picMkLst>
            <pc:docMk/>
            <pc:sldMk cId="2506803829" sldId="11598"/>
            <ac:picMk id="7" creationId="{EBBE8A93-1126-F377-0FD6-BAFE08645327}"/>
          </ac:picMkLst>
        </pc:picChg>
        <pc:picChg chg="add mod">
          <ac:chgData name="EIMAN RASHED ALSHAMSI" userId="dec239b1-2d6a-4770-b3dd-fd18c7da4f7b" providerId="ADAL" clId="{1BFD9859-2883-4C38-AD70-04282DEA0114}" dt="2023-05-25T06:27:57.109" v="1180" actId="1440"/>
          <ac:picMkLst>
            <pc:docMk/>
            <pc:sldMk cId="2506803829" sldId="11598"/>
            <ac:picMk id="1026" creationId="{F25D5B7D-C29B-A0A6-EB7A-AE76D31ECA7A}"/>
          </ac:picMkLst>
        </pc:picChg>
      </pc:sldChg>
      <pc:sldChg chg="addSp delSp modSp mod ord">
        <pc:chgData name="EIMAN RASHED ALSHAMSI" userId="dec239b1-2d6a-4770-b3dd-fd18c7da4f7b" providerId="ADAL" clId="{1BFD9859-2883-4C38-AD70-04282DEA0114}" dt="2023-05-25T06:28:23.361" v="1188" actId="1440"/>
        <pc:sldMkLst>
          <pc:docMk/>
          <pc:sldMk cId="3968691814" sldId="11599"/>
        </pc:sldMkLst>
        <pc:spChg chg="mod">
          <ac:chgData name="EIMAN RASHED ALSHAMSI" userId="dec239b1-2d6a-4770-b3dd-fd18c7da4f7b" providerId="ADAL" clId="{1BFD9859-2883-4C38-AD70-04282DEA0114}" dt="2023-05-25T06:24:27.564" v="1077" actId="20577"/>
          <ac:spMkLst>
            <pc:docMk/>
            <pc:sldMk cId="3968691814" sldId="11599"/>
            <ac:spMk id="13" creationId="{4F76A0BB-F1A7-124B-E712-21677A045C80}"/>
          </ac:spMkLst>
        </pc:spChg>
        <pc:picChg chg="add del mod">
          <ac:chgData name="EIMAN RASHED ALSHAMSI" userId="dec239b1-2d6a-4770-b3dd-fd18c7da4f7b" providerId="ADAL" clId="{1BFD9859-2883-4C38-AD70-04282DEA0114}" dt="2023-05-25T06:24:18.267" v="1073" actId="478"/>
          <ac:picMkLst>
            <pc:docMk/>
            <pc:sldMk cId="3968691814" sldId="11599"/>
            <ac:picMk id="3" creationId="{D9B0B868-BC4B-26B0-7405-5AA3047E4F0B}"/>
          </ac:picMkLst>
        </pc:picChg>
        <pc:picChg chg="add mod">
          <ac:chgData name="EIMAN RASHED ALSHAMSI" userId="dec239b1-2d6a-4770-b3dd-fd18c7da4f7b" providerId="ADAL" clId="{1BFD9859-2883-4C38-AD70-04282DEA0114}" dt="2023-05-25T06:28:23.361" v="1188" actId="1440"/>
          <ac:picMkLst>
            <pc:docMk/>
            <pc:sldMk cId="3968691814" sldId="11599"/>
            <ac:picMk id="4" creationId="{4590C939-B5FD-54A5-CBE7-FFE292E951E9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6.241" v="1187" actId="1440"/>
        <pc:sldMkLst>
          <pc:docMk/>
          <pc:sldMk cId="1210142429" sldId="11600"/>
        </pc:sldMkLst>
        <pc:spChg chg="mod">
          <ac:chgData name="EIMAN RASHED ALSHAMSI" userId="dec239b1-2d6a-4770-b3dd-fd18c7da4f7b" providerId="ADAL" clId="{1BFD9859-2883-4C38-AD70-04282DEA0114}" dt="2023-05-25T05:49:15.539" v="640" actId="20577"/>
          <ac:spMkLst>
            <pc:docMk/>
            <pc:sldMk cId="1210142429" sldId="11600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1:31.566" v="1002" actId="20577"/>
          <ac:spMkLst>
            <pc:docMk/>
            <pc:sldMk cId="1210142429" sldId="11600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8:36.311" v="624"/>
          <ac:graphicFrameMkLst>
            <pc:docMk/>
            <pc:sldMk cId="1210142429" sldId="1160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6.241" v="1187" actId="1440"/>
          <ac:picMkLst>
            <pc:docMk/>
            <pc:sldMk cId="1210142429" sldId="11600"/>
            <ac:picMk id="3" creationId="{4BEE3002-AD25-420B-8E61-53DAFB52F3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2.091" v="1186" actId="1440"/>
        <pc:sldMkLst>
          <pc:docMk/>
          <pc:sldMk cId="1141750779" sldId="11601"/>
        </pc:sldMkLst>
        <pc:spChg chg="mod">
          <ac:chgData name="EIMAN RASHED ALSHAMSI" userId="dec239b1-2d6a-4770-b3dd-fd18c7da4f7b" providerId="ADAL" clId="{1BFD9859-2883-4C38-AD70-04282DEA0114}" dt="2023-05-25T05:49:10.479" v="639" actId="20577"/>
          <ac:spMkLst>
            <pc:docMk/>
            <pc:sldMk cId="1141750779" sldId="1160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2:30.276" v="1062" actId="1076"/>
          <ac:spMkLst>
            <pc:docMk/>
            <pc:sldMk cId="1141750779" sldId="11601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2:18.246" v="1046" actId="1076"/>
          <ac:spMkLst>
            <pc:docMk/>
            <pc:sldMk cId="1141750779" sldId="11601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2:21.061" v="1047" actId="1076"/>
          <ac:spMkLst>
            <pc:docMk/>
            <pc:sldMk cId="1141750779" sldId="1160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9:32.991" v="641"/>
          <ac:graphicFrameMkLst>
            <pc:docMk/>
            <pc:sldMk cId="1141750779" sldId="11601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2.091" v="1186" actId="1440"/>
          <ac:picMkLst>
            <pc:docMk/>
            <pc:sldMk cId="1141750779" sldId="11601"/>
            <ac:picMk id="3" creationId="{58BE57EE-49D9-ED7D-328C-10AA2DB42CF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9.122" v="1185" actId="1440"/>
        <pc:sldMkLst>
          <pc:docMk/>
          <pc:sldMk cId="3381538212" sldId="11602"/>
        </pc:sldMkLst>
        <pc:spChg chg="mod">
          <ac:chgData name="EIMAN RASHED ALSHAMSI" userId="dec239b1-2d6a-4770-b3dd-fd18c7da4f7b" providerId="ADAL" clId="{1BFD9859-2883-4C38-AD70-04282DEA0114}" dt="2023-05-25T05:49:53.712" v="649" actId="20577"/>
          <ac:spMkLst>
            <pc:docMk/>
            <pc:sldMk cId="3381538212" sldId="11602"/>
            <ac:spMk id="6" creationId="{EB116933-638C-6E04-AC26-DD2642475E9B}"/>
          </ac:spMkLst>
        </pc:spChg>
        <pc:spChg chg="del mod">
          <ac:chgData name="EIMAN RASHED ALSHAMSI" userId="dec239b1-2d6a-4770-b3dd-fd18c7da4f7b" providerId="ADAL" clId="{1BFD9859-2883-4C38-AD70-04282DEA0114}" dt="2023-05-25T06:22:44.987" v="1066" actId="478"/>
          <ac:spMkLst>
            <pc:docMk/>
            <pc:sldMk cId="3381538212" sldId="11602"/>
            <ac:spMk id="11" creationId="{45DFFB44-DC2C-DDC2-E707-F417FA55DA37}"/>
          </ac:spMkLst>
        </pc:spChg>
        <pc:spChg chg="del">
          <ac:chgData name="EIMAN RASHED ALSHAMSI" userId="dec239b1-2d6a-4770-b3dd-fd18c7da4f7b" providerId="ADAL" clId="{1BFD9859-2883-4C38-AD70-04282DEA0114}" dt="2023-05-25T06:22:38.983" v="1064" actId="478"/>
          <ac:spMkLst>
            <pc:docMk/>
            <pc:sldMk cId="3381538212" sldId="11602"/>
            <ac:spMk id="12" creationId="{90AD60A7-AA3C-9202-01EF-01BE86E77160}"/>
          </ac:spMkLst>
        </pc:spChg>
        <pc:spChg chg="del">
          <ac:chgData name="EIMAN RASHED ALSHAMSI" userId="dec239b1-2d6a-4770-b3dd-fd18c7da4f7b" providerId="ADAL" clId="{1BFD9859-2883-4C38-AD70-04282DEA0114}" dt="2023-05-25T06:22:37.370" v="1063" actId="478"/>
          <ac:spMkLst>
            <pc:docMk/>
            <pc:sldMk cId="3381538212" sldId="11602"/>
            <ac:spMk id="13" creationId="{4F76A0BB-F1A7-124B-E712-21677A045C80}"/>
          </ac:spMkLst>
        </pc:spChg>
        <pc:graphicFrameChg chg="modGraphic">
          <ac:chgData name="EIMAN RASHED ALSHAMSI" userId="dec239b1-2d6a-4770-b3dd-fd18c7da4f7b" providerId="ADAL" clId="{1BFD9859-2883-4C38-AD70-04282DEA0114}" dt="2023-05-25T05:50:36.440" v="708" actId="20577"/>
          <ac:graphicFrameMkLst>
            <pc:docMk/>
            <pc:sldMk cId="3381538212" sldId="11602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8:09.122" v="1185" actId="1440"/>
          <ac:picMkLst>
            <pc:docMk/>
            <pc:sldMk cId="3381538212" sldId="11602"/>
            <ac:picMk id="3" creationId="{54992437-F4D6-A7A3-8789-3A182AF3DD0A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8:06.447" v="1184" actId="1440"/>
        <pc:sldMkLst>
          <pc:docMk/>
          <pc:sldMk cId="1180309824" sldId="11603"/>
        </pc:sldMkLst>
        <pc:graphicFrameChg chg="modGraphic">
          <ac:chgData name="EIMAN RASHED ALSHAMSI" userId="dec239b1-2d6a-4770-b3dd-fd18c7da4f7b" providerId="ADAL" clId="{1BFD9859-2883-4C38-AD70-04282DEA0114}" dt="2023-05-25T05:51:21.046" v="715" actId="6549"/>
          <ac:graphicFrameMkLst>
            <pc:docMk/>
            <pc:sldMk cId="1180309824" sldId="11603"/>
            <ac:graphicFrameMk id="2" creationId="{8766618D-3BD4-5B7A-99A7-BE8802732C07}"/>
          </ac:graphicFrameMkLst>
        </pc:graphicFrameChg>
        <pc:picChg chg="mod">
          <ac:chgData name="EIMAN RASHED ALSHAMSI" userId="dec239b1-2d6a-4770-b3dd-fd18c7da4f7b" providerId="ADAL" clId="{1BFD9859-2883-4C38-AD70-04282DEA0114}" dt="2023-05-25T06:28:06.447" v="1184" actId="1440"/>
          <ac:picMkLst>
            <pc:docMk/>
            <pc:sldMk cId="1180309824" sldId="11603"/>
            <ac:picMk id="7" creationId="{E6876DB3-D511-DAD1-F026-7E287F5DA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2F368-2A38-4340-918E-721D4C038A6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BE9C-7ACA-4BAD-B9BE-2202B92C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3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eEipwp8D-Mc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4139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يطبق مهارات الاتصال والتواصل الاساسية 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اعداد :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إيمان راشد الشامسي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8957844" y="519657"/>
            <a:ext cx="260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الثالث  العشرين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766618D-3BD4-5B7A-99A7-BE8802732C07}"/>
              </a:ext>
            </a:extLst>
          </p:cNvPr>
          <p:cNvGraphicFramePr>
            <a:graphicFrameLocks noGrp="1"/>
          </p:cNvGraphicFramePr>
          <p:nvPr/>
        </p:nvGraphicFramePr>
        <p:xfrm>
          <a:off x="466021" y="1236312"/>
          <a:ext cx="10799420" cy="71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55785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المعيار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المخرج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عنوان الدرس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الوحدة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r>
                        <a:rPr lang="ar-AE" sz="1400" dirty="0"/>
                        <a:t>يتفاوض مع فريق العمل لاتخاذ القرارات 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يتواصل بسهولة مع فرق العمل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اتخاذ القرارات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يظهر مهارة الإستعداد للعمل 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5DFFB44-DC2C-DDC2-E707-F417FA55DA37}"/>
              </a:ext>
            </a:extLst>
          </p:cNvPr>
          <p:cNvSpPr/>
          <p:nvPr/>
        </p:nvSpPr>
        <p:spPr>
          <a:xfrm>
            <a:off x="1336729" y="2425120"/>
            <a:ext cx="8435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نشاط 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AD60A7-AA3C-9202-01EF-01BE86E77160}"/>
              </a:ext>
            </a:extLst>
          </p:cNvPr>
          <p:cNvSpPr/>
          <p:nvPr/>
        </p:nvSpPr>
        <p:spPr>
          <a:xfrm>
            <a:off x="2652927" y="2508868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6A0BB-F1A7-124B-E712-21677A045C80}"/>
              </a:ext>
            </a:extLst>
          </p:cNvPr>
          <p:cNvSpPr/>
          <p:nvPr/>
        </p:nvSpPr>
        <p:spPr>
          <a:xfrm>
            <a:off x="3397383" y="2508868"/>
            <a:ext cx="77300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ar-AE" sz="2400" dirty="0"/>
              <a:t>فتح اجتماع مع الطالب وجعل كل طالب يفاوض على محور معين ويتخذ قرار </a:t>
            </a:r>
            <a:endParaRPr lang="en-GB" sz="2400" dirty="0">
              <a:ln w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92587-573E-3379-1297-34F416518F0A}"/>
              </a:ext>
            </a:extLst>
          </p:cNvPr>
          <p:cNvSpPr txBox="1"/>
          <p:nvPr/>
        </p:nvSpPr>
        <p:spPr>
          <a:xfrm>
            <a:off x="870966" y="4140446"/>
            <a:ext cx="6094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https://youtu.be/eEipwp8D-Mc</a:t>
            </a:r>
            <a:endParaRPr lang="ar-AE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FD9F9-8CFD-DDDF-5C9A-8E7C57B8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48" y="3127670"/>
            <a:ext cx="5463368" cy="346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80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61BFC-1265-4A60-85FB-4E9C03795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D9AEC-6BD3-41DA-B76B-B5B514A8590D}">
  <ds:schemaRefs>
    <ds:schemaRef ds:uri="http://schemas.microsoft.com/office/2006/documentManagement/types"/>
    <ds:schemaRef ds:uri="e9b5038c-8b9f-4961-9fe9-ef55901a200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61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EIMAN RASHED ALSHAMSI</cp:lastModifiedBy>
  <cp:revision>59</cp:revision>
  <dcterms:created xsi:type="dcterms:W3CDTF">2023-05-01T10:02:06Z</dcterms:created>
  <dcterms:modified xsi:type="dcterms:W3CDTF">2023-06-19T07:28:17Z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